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9" r:id="rId2"/>
    <p:sldId id="271" r:id="rId3"/>
    <p:sldId id="260" r:id="rId4"/>
    <p:sldId id="261" r:id="rId5"/>
    <p:sldId id="256" r:id="rId6"/>
    <p:sldId id="266" r:id="rId7"/>
    <p:sldId id="270" r:id="rId8"/>
    <p:sldId id="267" r:id="rId9"/>
    <p:sldId id="269" r:id="rId10"/>
    <p:sldId id="268" r:id="rId11"/>
    <p:sldId id="263" r:id="rId12"/>
    <p:sldId id="265" r:id="rId13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ontenele" initials="f" lastIdx="1" clrIdx="0">
    <p:extLst>
      <p:ext uri="{19B8F6BF-5375-455C-9EA6-DF929625EA0E}">
        <p15:presenceInfo xmlns:p15="http://schemas.microsoft.com/office/powerpoint/2012/main" userId="fontenele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62" autoAdjust="0"/>
    <p:restoredTop sz="94434" autoAdjust="0"/>
  </p:normalViewPr>
  <p:slideViewPr>
    <p:cSldViewPr snapToGrid="0">
      <p:cViewPr varScale="1">
        <p:scale>
          <a:sx n="36" d="100"/>
          <a:sy n="36" d="100"/>
        </p:scale>
        <p:origin x="6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95899C-81E5-41B5-A1CD-F3A3385B59F4}" type="datetimeFigureOut">
              <a:rPr lang="pt-BR" smtClean="0"/>
              <a:t>15/03/2021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A5A4EF-EC7D-4808-8D10-F686D52672A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732205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Problema 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A5A4EF-EC7D-4808-8D10-F686D52672A4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401866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Problema a dor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A5A4EF-EC7D-4808-8D10-F686D52672A4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99999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Solução 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A5A4EF-EC7D-4808-8D10-F686D52672A4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575970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Tamanho do mercado 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A5A4EF-EC7D-4808-8D10-F686D52672A4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734040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baseline="0" dirty="0" smtClean="0"/>
              <a:t>Concorrentes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A5A4EF-EC7D-4808-8D10-F686D52672A4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446414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baseline="0" dirty="0" smtClean="0"/>
              <a:t>Equipe 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A5A4EF-EC7D-4808-8D10-F686D52672A4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356063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66E3C-0728-4AA9-A7EA-3D2A2D9DBF3A}" type="datetimeFigureOut">
              <a:rPr lang="pt-BR" smtClean="0"/>
              <a:t>15/03/2021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67C5F-8CAA-41F3-B2E9-23DE6E0495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899452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66E3C-0728-4AA9-A7EA-3D2A2D9DBF3A}" type="datetimeFigureOut">
              <a:rPr lang="pt-BR" smtClean="0"/>
              <a:t>15/03/2021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67C5F-8CAA-41F3-B2E9-23DE6E0495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390851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66E3C-0728-4AA9-A7EA-3D2A2D9DBF3A}" type="datetimeFigureOut">
              <a:rPr lang="pt-BR" smtClean="0"/>
              <a:t>15/03/2021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67C5F-8CAA-41F3-B2E9-23DE6E0495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495860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66E3C-0728-4AA9-A7EA-3D2A2D9DBF3A}" type="datetimeFigureOut">
              <a:rPr lang="pt-BR" smtClean="0"/>
              <a:t>15/03/2021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67C5F-8CAA-41F3-B2E9-23DE6E0495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970956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66E3C-0728-4AA9-A7EA-3D2A2D9DBF3A}" type="datetimeFigureOut">
              <a:rPr lang="pt-BR" smtClean="0"/>
              <a:t>15/03/2021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67C5F-8CAA-41F3-B2E9-23DE6E0495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4941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66E3C-0728-4AA9-A7EA-3D2A2D9DBF3A}" type="datetimeFigureOut">
              <a:rPr lang="pt-BR" smtClean="0"/>
              <a:t>15/03/2021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67C5F-8CAA-41F3-B2E9-23DE6E0495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531244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66E3C-0728-4AA9-A7EA-3D2A2D9DBF3A}" type="datetimeFigureOut">
              <a:rPr lang="pt-BR" smtClean="0"/>
              <a:t>15/03/2021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67C5F-8CAA-41F3-B2E9-23DE6E0495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994741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66E3C-0728-4AA9-A7EA-3D2A2D9DBF3A}" type="datetimeFigureOut">
              <a:rPr lang="pt-BR" smtClean="0"/>
              <a:t>15/03/2021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67C5F-8CAA-41F3-B2E9-23DE6E0495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971746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66E3C-0728-4AA9-A7EA-3D2A2D9DBF3A}" type="datetimeFigureOut">
              <a:rPr lang="pt-BR" smtClean="0"/>
              <a:t>15/03/2021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67C5F-8CAA-41F3-B2E9-23DE6E0495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255221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66E3C-0728-4AA9-A7EA-3D2A2D9DBF3A}" type="datetimeFigureOut">
              <a:rPr lang="pt-BR" smtClean="0"/>
              <a:t>15/03/2021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67C5F-8CAA-41F3-B2E9-23DE6E0495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881645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66E3C-0728-4AA9-A7EA-3D2A2D9DBF3A}" type="datetimeFigureOut">
              <a:rPr lang="pt-BR" smtClean="0"/>
              <a:t>15/03/2021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67C5F-8CAA-41F3-B2E9-23DE6E0495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962316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69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466E3C-0728-4AA9-A7EA-3D2A2D9DBF3A}" type="datetimeFigureOut">
              <a:rPr lang="pt-BR" smtClean="0"/>
              <a:t>15/03/2021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667C5F-8CAA-41F3-B2E9-23DE6E0495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841311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95065" y="2813538"/>
            <a:ext cx="10515600" cy="1544576"/>
          </a:xfrm>
        </p:spPr>
        <p:txBody>
          <a:bodyPr>
            <a:normAutofit fontScale="90000"/>
          </a:bodyPr>
          <a:lstStyle/>
          <a:p>
            <a:pPr algn="ctr"/>
            <a:r>
              <a:rPr lang="pt-BR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pt-BR" sz="8000" dirty="0" smtClean="0">
                <a:solidFill>
                  <a:schemeClr val="accent3"/>
                </a:solidFill>
              </a:rPr>
              <a:t>SQUAD4</a:t>
            </a:r>
            <a:r>
              <a:rPr lang="pt-BR" dirty="0" smtClean="0">
                <a:solidFill>
                  <a:schemeClr val="bg1">
                    <a:lumMod val="95000"/>
                  </a:schemeClr>
                </a:solidFill>
              </a:rPr>
              <a:t/>
            </a:r>
            <a:br>
              <a:rPr lang="pt-BR" dirty="0" smtClean="0">
                <a:solidFill>
                  <a:schemeClr val="bg1">
                    <a:lumMod val="95000"/>
                  </a:schemeClr>
                </a:solidFill>
              </a:rPr>
            </a:br>
            <a:endParaRPr lang="pt-BR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2677" y="3585826"/>
            <a:ext cx="3000375" cy="1123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661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59" y="-1"/>
            <a:ext cx="12190441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130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5507" y="0"/>
            <a:ext cx="3084395" cy="6858000"/>
          </a:xfr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096" y="0"/>
            <a:ext cx="3165231" cy="6858000"/>
          </a:xfrm>
          <a:prstGeom prst="rect">
            <a:avLst/>
          </a:prstGeom>
        </p:spPr>
      </p:pic>
      <p:sp>
        <p:nvSpPr>
          <p:cNvPr id="6" name="Retângulo 5"/>
          <p:cNvSpPr/>
          <p:nvPr/>
        </p:nvSpPr>
        <p:spPr>
          <a:xfrm>
            <a:off x="3513145" y="2858153"/>
            <a:ext cx="5354543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8800" dirty="0" smtClean="0">
                <a:ln w="0"/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Responsivo</a:t>
            </a:r>
            <a:endParaRPr lang="pt-BR" sz="8800" b="0" cap="none" spc="0" dirty="0">
              <a:ln w="0"/>
              <a:solidFill>
                <a:schemeClr val="accent5">
                  <a:lumMod val="20000"/>
                  <a:lumOff val="8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65141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97257" y="153723"/>
            <a:ext cx="10515600" cy="936056"/>
          </a:xfrm>
        </p:spPr>
        <p:txBody>
          <a:bodyPr>
            <a:normAutofit fontScale="90000"/>
          </a:bodyPr>
          <a:lstStyle/>
          <a:p>
            <a:pPr algn="ctr"/>
            <a:r>
              <a:rPr lang="pt-BR" sz="6600" i="1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Equipe de desenvolvimento </a:t>
            </a:r>
            <a:endParaRPr lang="pt-BR" sz="6600" i="1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986557" y="1198457"/>
            <a:ext cx="6127843" cy="6976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4400" dirty="0" err="1">
                <a:solidFill>
                  <a:schemeClr val="accent5">
                    <a:lumMod val="20000"/>
                    <a:lumOff val="80000"/>
                  </a:schemeClr>
                </a:solidFill>
              </a:rPr>
              <a:t>Edy</a:t>
            </a:r>
            <a:r>
              <a:rPr lang="pt-BR" sz="4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 Lucas </a:t>
            </a:r>
            <a:r>
              <a:rPr lang="pt-BR" sz="4400" dirty="0" err="1">
                <a:solidFill>
                  <a:schemeClr val="accent5">
                    <a:lumMod val="20000"/>
                    <a:lumOff val="80000"/>
                  </a:schemeClr>
                </a:solidFill>
              </a:rPr>
              <a:t>Sirqueira</a:t>
            </a:r>
            <a:r>
              <a:rPr lang="pt-BR" sz="4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 Pinto</a:t>
            </a:r>
          </a:p>
          <a:p>
            <a:endParaRPr lang="pt-BR" dirty="0"/>
          </a:p>
          <a:p>
            <a:pPr marL="0" indent="0">
              <a:buNone/>
            </a:pPr>
            <a:endParaRPr lang="pt-BR" dirty="0"/>
          </a:p>
        </p:txBody>
      </p:sp>
      <p:sp>
        <p:nvSpPr>
          <p:cNvPr id="4" name="Retângulo 3"/>
          <p:cNvSpPr/>
          <p:nvPr/>
        </p:nvSpPr>
        <p:spPr>
          <a:xfrm>
            <a:off x="2986557" y="5063068"/>
            <a:ext cx="5807003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4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João Vitor Assumpção</a:t>
            </a:r>
          </a:p>
        </p:txBody>
      </p:sp>
      <p:sp>
        <p:nvSpPr>
          <p:cNvPr id="5" name="Retângulo 4"/>
          <p:cNvSpPr/>
          <p:nvPr/>
        </p:nvSpPr>
        <p:spPr>
          <a:xfrm>
            <a:off x="2986557" y="2577537"/>
            <a:ext cx="7902053" cy="10464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4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Pedro Henrique Bispo </a:t>
            </a:r>
            <a:r>
              <a:rPr lang="pt-BR" sz="4400" dirty="0" err="1">
                <a:solidFill>
                  <a:schemeClr val="accent5">
                    <a:lumMod val="20000"/>
                    <a:lumOff val="80000"/>
                  </a:schemeClr>
                </a:solidFill>
              </a:rPr>
              <a:t>Bitetta</a:t>
            </a:r>
            <a:endParaRPr lang="pt-BR" sz="4400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  <a:p>
            <a:endParaRPr lang="pt-BR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6" name="Retângulo 5"/>
          <p:cNvSpPr/>
          <p:nvPr/>
        </p:nvSpPr>
        <p:spPr>
          <a:xfrm>
            <a:off x="2986557" y="4293627"/>
            <a:ext cx="5754747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4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Luiz Fernando de Morais</a:t>
            </a:r>
          </a:p>
        </p:txBody>
      </p:sp>
      <p:sp>
        <p:nvSpPr>
          <p:cNvPr id="7" name="Retângulo 6"/>
          <p:cNvSpPr/>
          <p:nvPr/>
        </p:nvSpPr>
        <p:spPr>
          <a:xfrm>
            <a:off x="4564037" y="1846570"/>
            <a:ext cx="2515496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4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Ruth Silva</a:t>
            </a:r>
          </a:p>
        </p:txBody>
      </p:sp>
      <p:sp>
        <p:nvSpPr>
          <p:cNvPr id="8" name="Retângulo 7"/>
          <p:cNvSpPr/>
          <p:nvPr/>
        </p:nvSpPr>
        <p:spPr>
          <a:xfrm>
            <a:off x="2986557" y="3454819"/>
            <a:ext cx="6537278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4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William Francisco de Assis</a:t>
            </a:r>
          </a:p>
        </p:txBody>
      </p:sp>
      <p:sp>
        <p:nvSpPr>
          <p:cNvPr id="9" name="Retângulo 8"/>
          <p:cNvSpPr/>
          <p:nvPr/>
        </p:nvSpPr>
        <p:spPr>
          <a:xfrm>
            <a:off x="2986557" y="5901876"/>
            <a:ext cx="7279557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4400" dirty="0" err="1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Valcélio</a:t>
            </a:r>
            <a:r>
              <a:rPr lang="pt-BR" sz="44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 Vasconcelos </a:t>
            </a:r>
            <a:r>
              <a:rPr lang="pt-BR" sz="4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Fontenele</a:t>
            </a:r>
          </a:p>
        </p:txBody>
      </p:sp>
    </p:spTree>
    <p:extLst>
      <p:ext uri="{BB962C8B-B14F-4D97-AF65-F5344CB8AC3E}">
        <p14:creationId xmlns:p14="http://schemas.microsoft.com/office/powerpoint/2010/main" val="3520096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717576" y="2334537"/>
            <a:ext cx="6617493" cy="1325563"/>
          </a:xfrm>
        </p:spPr>
        <p:txBody>
          <a:bodyPr/>
          <a:lstStyle/>
          <a:p>
            <a:r>
              <a:rPr lang="pt-BR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Pandemia e Confinamento.</a:t>
            </a:r>
            <a:endParaRPr lang="pt-BR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42953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5658" y="3502221"/>
            <a:ext cx="10515600" cy="1325563"/>
          </a:xfrm>
        </p:spPr>
        <p:txBody>
          <a:bodyPr/>
          <a:lstStyle/>
          <a:p>
            <a:r>
              <a:rPr lang="pt-BR" dirty="0" smtClean="0">
                <a:solidFill>
                  <a:schemeClr val="accent3"/>
                </a:solidFill>
              </a:rPr>
              <a:t>Trazer uma maneira simples e divertida de atrair o publico mais jovem. </a:t>
            </a:r>
            <a:endParaRPr lang="pt-BR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3442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61303" y="908660"/>
            <a:ext cx="11044311" cy="1690688"/>
          </a:xfrm>
        </p:spPr>
        <p:txBody>
          <a:bodyPr>
            <a:normAutofit fontScale="90000"/>
          </a:bodyPr>
          <a:lstStyle/>
          <a:p>
            <a:r>
              <a:rPr lang="pt-BR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Mercado de games escapa da crise e cresce com isolamento social</a:t>
            </a:r>
            <a:br>
              <a:rPr lang="pt-BR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</a:br>
            <a:endParaRPr lang="pt-BR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199" y="2951040"/>
            <a:ext cx="10514429" cy="3477895"/>
          </a:xfrm>
        </p:spPr>
        <p:txBody>
          <a:bodyPr/>
          <a:lstStyle/>
          <a:p>
            <a:r>
              <a:rPr lang="pt-BR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Setor é um dos poucos que apresentam crescimento durante a pandemia. </a:t>
            </a:r>
          </a:p>
          <a:p>
            <a:endParaRPr lang="pt-BR" dirty="0"/>
          </a:p>
          <a:p>
            <a:endParaRPr lang="pt-BR" dirty="0" smtClean="0"/>
          </a:p>
          <a:p>
            <a:r>
              <a:rPr lang="pt-BR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Tem muitas  empresas que estão surfando nessa onda</a:t>
            </a:r>
            <a:endParaRPr lang="pt-BR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722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683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86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1"/>
            <a:ext cx="12203908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139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227" y="0"/>
            <a:ext cx="121727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450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29" y="0"/>
            <a:ext cx="121894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648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1"/>
            <a:ext cx="12203908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736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</TotalTime>
  <Words>94</Words>
  <Application>Microsoft Office PowerPoint</Application>
  <PresentationFormat>Widescreen</PresentationFormat>
  <Paragraphs>29</Paragraphs>
  <Slides>12</Slides>
  <Notes>6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Tema do Office</vt:lpstr>
      <vt:lpstr> SQUAD4 </vt:lpstr>
      <vt:lpstr>Pandemia e Confinamento.</vt:lpstr>
      <vt:lpstr>Trazer uma maneira simples e divertida de atrair o publico mais jovem. </vt:lpstr>
      <vt:lpstr>Mercado de games escapa da crise e cresce com isolamento social 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Equipe de desenvolvimento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fontenele</dc:creator>
  <cp:lastModifiedBy>fontenele</cp:lastModifiedBy>
  <cp:revision>19</cp:revision>
  <dcterms:created xsi:type="dcterms:W3CDTF">2021-03-15T03:28:47Z</dcterms:created>
  <dcterms:modified xsi:type="dcterms:W3CDTF">2021-03-15T20:54:05Z</dcterms:modified>
</cp:coreProperties>
</file>

<file path=docProps/thumbnail.jpeg>
</file>